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sldIdLst>
    <p:sldId id="256" r:id="rId2"/>
    <p:sldId id="257" r:id="rId3"/>
    <p:sldId id="264" r:id="rId4"/>
    <p:sldId id="277" r:id="rId5"/>
    <p:sldId id="266" r:id="rId6"/>
    <p:sldId id="267" r:id="rId7"/>
    <p:sldId id="259" r:id="rId8"/>
    <p:sldId id="268" r:id="rId9"/>
    <p:sldId id="272" r:id="rId10"/>
    <p:sldId id="274" r:id="rId11"/>
    <p:sldId id="273" r:id="rId12"/>
    <p:sldId id="269" r:id="rId13"/>
    <p:sldId id="271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endra Singh" initials="DS" lastIdx="1" clrIdx="0">
    <p:extLst>
      <p:ext uri="{19B8F6BF-5375-455C-9EA6-DF929625EA0E}">
        <p15:presenceInfo xmlns:p15="http://schemas.microsoft.com/office/powerpoint/2012/main" userId="Deependra Sing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90" d="100"/>
          <a:sy n="90" d="100"/>
        </p:scale>
        <p:origin x="3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23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5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81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7702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40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67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11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79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1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7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4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35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2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3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4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AA67153-357A-4D17-BECC-F386B1ACFB92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A7395-576D-412F-A533-965E8424C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12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hyperlink" Target="mailto:akhileshdhaker777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6255"/>
            <a:ext cx="12192000" cy="198582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   PROJECT  FOR    NOBROKER       TO    PREDICT    THE    RENT   OF   PROPERTY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5455" y="2660072"/>
            <a:ext cx="3186545" cy="4553525"/>
          </a:xfrm>
        </p:spPr>
        <p:txBody>
          <a:bodyPr>
            <a:normAutofit/>
          </a:bodyPr>
          <a:lstStyle/>
          <a:p>
            <a:r>
              <a:rPr lang="en-US" sz="1900" dirty="0"/>
              <a:t>                   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PRESENTED BY:</a:t>
            </a:r>
          </a:p>
          <a:p>
            <a:r>
              <a:rPr lang="en-US" sz="1900" dirty="0">
                <a:solidFill>
                  <a:srgbClr val="FF0000"/>
                </a:solidFill>
              </a:rPr>
              <a:t>      EHATSHAMUDDIN</a:t>
            </a:r>
          </a:p>
          <a:p>
            <a:r>
              <a:rPr lang="en-US" sz="1900" dirty="0">
                <a:solidFill>
                  <a:srgbClr val="FF0000"/>
                </a:solidFill>
              </a:rPr>
              <a:t>      DEEPENDRA SINGH</a:t>
            </a:r>
          </a:p>
          <a:p>
            <a:r>
              <a:rPr lang="en-US" sz="1900" dirty="0">
                <a:solidFill>
                  <a:srgbClr val="FF0000"/>
                </a:solidFill>
              </a:rPr>
              <a:t>      ASHUTOSH KUMAR</a:t>
            </a:r>
          </a:p>
          <a:p>
            <a:r>
              <a:rPr lang="en-US" sz="1900" dirty="0">
                <a:solidFill>
                  <a:srgbClr val="FF0000"/>
                </a:solidFill>
              </a:rPr>
              <a:t>      AKHILESH DHAKER</a:t>
            </a:r>
          </a:p>
          <a:p>
            <a:r>
              <a:rPr lang="en-US" sz="1900" dirty="0">
                <a:solidFill>
                  <a:srgbClr val="FF0000"/>
                </a:solidFill>
              </a:rPr>
              <a:t>      BITTU KUMAR</a:t>
            </a:r>
          </a:p>
          <a:p>
            <a:r>
              <a:rPr lang="en-US" sz="1900" dirty="0">
                <a:solidFill>
                  <a:srgbClr val="FF0000"/>
                </a:solidFill>
              </a:rPr>
              <a:t>      PRITEE KUMARI</a:t>
            </a:r>
          </a:p>
          <a:p>
            <a:r>
              <a:rPr lang="en-US" sz="3600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493"/>
            <a:ext cx="8376358" cy="46205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5451">
        <p14:honeycomb/>
      </p:transition>
    </mc:Choice>
    <mc:Fallback xmlns="">
      <p:transition spd="slow" advTm="5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05500" cy="3317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0"/>
            <a:ext cx="6286500" cy="3315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5288"/>
            <a:ext cx="5905500" cy="3542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315288"/>
            <a:ext cx="6253250" cy="354271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63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14">
        <p15:prstTrans prst="drape"/>
      </p:transition>
    </mc:Choice>
    <mc:Fallback xmlns="">
      <p:transition spd="slow" advTm="2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30" y="888275"/>
            <a:ext cx="11224539" cy="55125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0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4246">
        <p:checker/>
      </p:transition>
    </mc:Choice>
    <mc:Fallback xmlns="">
      <p:transition spd="slow" advTm="4246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7"/>
          <a:stretch/>
        </p:blipFill>
        <p:spPr>
          <a:xfrm>
            <a:off x="0" y="1672"/>
            <a:ext cx="12192000" cy="685632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73">
        <p:split orient="vert"/>
      </p:transition>
    </mc:Choice>
    <mc:Fallback xmlns="">
      <p:transition spd="slow" advTm="2673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3841" r="5543" b="1629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992">
        <p15:prstTrans prst="peelOff"/>
      </p:transition>
    </mc:Choice>
    <mc:Fallback xmlns="">
      <p:transition spd="slow" advTm="49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6256"/>
            <a:ext cx="10986655" cy="1039090"/>
          </a:xfrm>
        </p:spPr>
        <p:txBody>
          <a:bodyPr/>
          <a:lstStyle/>
          <a:p>
            <a:r>
              <a:rPr lang="en-US" dirty="0"/>
              <a:t>TARGETS BY OUR TEAM MEMBERS:-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52400" y="-2244436"/>
            <a:ext cx="11513127" cy="910243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 MAKE A WEBSITE FOR MAKING EASY TO CALCULATE THE RENT OF THE PROPERTY.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IT WILL BE TOTALLY FREE FROM BROKERS.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EASY TO USE.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119">
        <p15:prstTrans prst="wind"/>
      </p:transition>
    </mc:Choice>
    <mc:Fallback xmlns="">
      <p:transition spd="slow" advTm="6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FOR FURTHER DETAIL CONTACT:-</a:t>
            </a:r>
          </a:p>
          <a:p>
            <a:r>
              <a:rPr lang="en-US" dirty="0"/>
              <a:t>9784373088,9430513765,9878765463</a:t>
            </a:r>
          </a:p>
          <a:p>
            <a:r>
              <a:rPr lang="en-US" dirty="0">
                <a:hlinkClick r:id="rId4"/>
              </a:rPr>
              <a:t>akhileshdhaker777@gmail.com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5969">
        <p14:honeycomb/>
      </p:transition>
    </mc:Choice>
    <mc:Fallback xmlns="">
      <p:transition spd="slow" advTm="5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LAKH PROPERTY DATA FROM A PARTICULAR CITY. WILL HAVE AROUND 50 ATTRIBUTIES OF THE PROPERTY.</a:t>
            </a:r>
          </a:p>
          <a:p>
            <a:r>
              <a:rPr lang="en-US" dirty="0"/>
              <a:t>DATA OF THE NEIGHBOURHOOD OF THESE PROPERTIES.</a:t>
            </a:r>
          </a:p>
          <a:p>
            <a:r>
              <a:rPr lang="en-US" dirty="0"/>
              <a:t>HIGH GROWTH IN POPULATION HAS RESULTED IN HIGH DEMAND FOR BUYING OR TAKING PROPERTIES ON RENT.</a:t>
            </a:r>
          </a:p>
          <a:p>
            <a:r>
              <a:rPr lang="en-US" dirty="0"/>
              <a:t>IT AVOIDS THE BROKER.</a:t>
            </a:r>
          </a:p>
          <a:p>
            <a:r>
              <a:rPr lang="en-US" dirty="0"/>
              <a:t>THE BUYER OF PROPERTY CAN ABLE TO KNOW THE EXACT PRICE OF THE PROPERTY. 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90316"/>
      </p:ext>
    </p:extLst>
  </p:cSld>
  <p:clrMapOvr>
    <a:masterClrMapping/>
  </p:clrMapOvr>
  <p:transition spd="slow" advTm="1618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611075" y="2619978"/>
            <a:ext cx="2768270" cy="2123096"/>
          </a:xfrm>
          <a:prstGeom prst="ellipse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</a:t>
            </a:r>
          </a:p>
        </p:txBody>
      </p:sp>
      <p:sp>
        <p:nvSpPr>
          <p:cNvPr id="6" name="Oval 5"/>
          <p:cNvSpPr/>
          <p:nvPr/>
        </p:nvSpPr>
        <p:spPr>
          <a:xfrm>
            <a:off x="8101865" y="886691"/>
            <a:ext cx="3505079" cy="22028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RISING  TOURISM</a:t>
            </a:r>
          </a:p>
        </p:txBody>
      </p:sp>
      <p:sp>
        <p:nvSpPr>
          <p:cNvPr id="7" name="Oval 6"/>
          <p:cNvSpPr/>
          <p:nvPr/>
        </p:nvSpPr>
        <p:spPr>
          <a:xfrm>
            <a:off x="520463" y="4573071"/>
            <a:ext cx="3067863" cy="19939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RISE OF MIDDLE CLASS</a:t>
            </a:r>
          </a:p>
        </p:txBody>
      </p:sp>
      <p:sp>
        <p:nvSpPr>
          <p:cNvPr id="17" name="Oval 16"/>
          <p:cNvSpPr/>
          <p:nvPr/>
        </p:nvSpPr>
        <p:spPr>
          <a:xfrm>
            <a:off x="520463" y="886691"/>
            <a:ext cx="3067863" cy="22028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AVAILABILITY OF FINANCE</a:t>
            </a:r>
          </a:p>
        </p:txBody>
      </p:sp>
      <p:sp>
        <p:nvSpPr>
          <p:cNvPr id="18" name="Oval 17"/>
          <p:cNvSpPr/>
          <p:nvPr/>
        </p:nvSpPr>
        <p:spPr>
          <a:xfrm>
            <a:off x="8101865" y="4573071"/>
            <a:ext cx="3505079" cy="19939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DECLINE OF JOINT FAMILIES</a:t>
            </a:r>
          </a:p>
        </p:txBody>
      </p:sp>
      <p:sp>
        <p:nvSpPr>
          <p:cNvPr id="19" name="Up Arrow 18"/>
          <p:cNvSpPr/>
          <p:nvPr/>
        </p:nvSpPr>
        <p:spPr>
          <a:xfrm rot="13891036">
            <a:off x="3818923" y="4116640"/>
            <a:ext cx="691378" cy="1055766"/>
          </a:xfrm>
          <a:prstGeom prst="upArrow">
            <a:avLst>
              <a:gd name="adj1" fmla="val 3809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7496198">
            <a:off x="7438899" y="4155319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 rot="3304349">
            <a:off x="7425506" y="2047959"/>
            <a:ext cx="484632" cy="1155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8316635">
            <a:off x="4068348" y="2062318"/>
            <a:ext cx="521399" cy="11153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6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9">
        <p14:reveal/>
      </p:transition>
    </mc:Choice>
    <mc:Fallback xmlns="">
      <p:transition spd="slow" advTm="7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436" y="512617"/>
            <a:ext cx="9260177" cy="51251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We have collected data of 1 lakh properties from </a:t>
            </a:r>
            <a:r>
              <a:rPr lang="en-US" dirty="0" err="1"/>
              <a:t>KaggleS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WE HAVE DESIGN A MACHINE LEARNING ALGORITHM THAT SELF PREDICT ACTUAL PRICE OF PROPERTY.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3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522" y="386890"/>
            <a:ext cx="2895599" cy="181494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FISCAL</a:t>
            </a:r>
          </a:p>
          <a:p>
            <a:pPr algn="ctr"/>
            <a:r>
              <a:rPr lang="en-US" dirty="0"/>
              <a:t>POLICY</a:t>
            </a:r>
          </a:p>
        </p:txBody>
      </p:sp>
      <p:sp>
        <p:nvSpPr>
          <p:cNvPr id="3" name="Oval 2"/>
          <p:cNvSpPr/>
          <p:nvPr/>
        </p:nvSpPr>
        <p:spPr>
          <a:xfrm>
            <a:off x="876522" y="4482985"/>
            <a:ext cx="2895600" cy="195349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RISING FDI</a:t>
            </a:r>
          </a:p>
        </p:txBody>
      </p:sp>
      <p:sp>
        <p:nvSpPr>
          <p:cNvPr id="4" name="Oval 3"/>
          <p:cNvSpPr/>
          <p:nvPr/>
        </p:nvSpPr>
        <p:spPr>
          <a:xfrm>
            <a:off x="8745167" y="236122"/>
            <a:ext cx="2957947" cy="188421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STRONG DEMOGRAPHICS</a:t>
            </a:r>
          </a:p>
        </p:txBody>
      </p:sp>
      <p:sp>
        <p:nvSpPr>
          <p:cNvPr id="5" name="Oval 4"/>
          <p:cNvSpPr/>
          <p:nvPr/>
        </p:nvSpPr>
        <p:spPr>
          <a:xfrm>
            <a:off x="8745167" y="4482985"/>
            <a:ext cx="2957947" cy="195349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 FACILITY</a:t>
            </a:r>
          </a:p>
        </p:txBody>
      </p:sp>
      <p:sp>
        <p:nvSpPr>
          <p:cNvPr id="6" name="Oval 5"/>
          <p:cNvSpPr/>
          <p:nvPr/>
        </p:nvSpPr>
        <p:spPr>
          <a:xfrm>
            <a:off x="5005217" y="2472702"/>
            <a:ext cx="2916379" cy="1593273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</a:t>
            </a:r>
          </a:p>
        </p:txBody>
      </p:sp>
      <p:sp>
        <p:nvSpPr>
          <p:cNvPr id="8" name="Up Arrow 7"/>
          <p:cNvSpPr/>
          <p:nvPr/>
        </p:nvSpPr>
        <p:spPr>
          <a:xfrm rot="14214965">
            <a:off x="4182383" y="3708068"/>
            <a:ext cx="484632" cy="12419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7992202">
            <a:off x="4233941" y="1650167"/>
            <a:ext cx="484632" cy="13390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3189690">
            <a:off x="8152868" y="1753613"/>
            <a:ext cx="484632" cy="12534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8060453">
            <a:off x="8105235" y="3586845"/>
            <a:ext cx="484632" cy="1250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6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4280">
        <p15:prstTrans prst="curtains"/>
      </p:transition>
    </mc:Choice>
    <mc:Fallback xmlns="">
      <p:transition spd="slow" advTm="42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25011" y="311728"/>
            <a:ext cx="2632364" cy="173874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TIME BUYERS</a:t>
            </a:r>
          </a:p>
        </p:txBody>
      </p:sp>
      <p:sp>
        <p:nvSpPr>
          <p:cNvPr id="3" name="Oval 2"/>
          <p:cNvSpPr/>
          <p:nvPr/>
        </p:nvSpPr>
        <p:spPr>
          <a:xfrm>
            <a:off x="9012418" y="311728"/>
            <a:ext cx="2694673" cy="173874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INTERNATIONAL TOURISM</a:t>
            </a:r>
          </a:p>
        </p:txBody>
      </p:sp>
      <p:sp>
        <p:nvSpPr>
          <p:cNvPr id="4" name="Oval 3"/>
          <p:cNvSpPr/>
          <p:nvPr/>
        </p:nvSpPr>
        <p:spPr>
          <a:xfrm>
            <a:off x="4787597" y="2360558"/>
            <a:ext cx="2779568" cy="1745673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</a:t>
            </a:r>
          </a:p>
        </p:txBody>
      </p:sp>
      <p:sp>
        <p:nvSpPr>
          <p:cNvPr id="5" name="Oval 4"/>
          <p:cNvSpPr/>
          <p:nvPr/>
        </p:nvSpPr>
        <p:spPr>
          <a:xfrm>
            <a:off x="325011" y="4268864"/>
            <a:ext cx="2632364" cy="17664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 OF NEW STREAM OF BUSINESS</a:t>
            </a:r>
          </a:p>
        </p:txBody>
      </p:sp>
      <p:sp>
        <p:nvSpPr>
          <p:cNvPr id="6" name="Oval 5"/>
          <p:cNvSpPr/>
          <p:nvPr/>
        </p:nvSpPr>
        <p:spPr>
          <a:xfrm>
            <a:off x="9012419" y="4259865"/>
            <a:ext cx="2535382" cy="1766453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TOURISM</a:t>
            </a:r>
          </a:p>
        </p:txBody>
      </p:sp>
      <p:sp>
        <p:nvSpPr>
          <p:cNvPr id="7" name="Up Arrow 6"/>
          <p:cNvSpPr/>
          <p:nvPr/>
        </p:nvSpPr>
        <p:spPr>
          <a:xfrm rot="17835876">
            <a:off x="3560943" y="1474854"/>
            <a:ext cx="484632" cy="1407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3511486">
            <a:off x="8063005" y="1540944"/>
            <a:ext cx="484632" cy="14343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4461789">
            <a:off x="3559956" y="3474511"/>
            <a:ext cx="484632" cy="14173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7307855">
            <a:off x="8125421" y="3559627"/>
            <a:ext cx="484632" cy="12896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2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4346">
        <p14:glitter pattern="hexagon"/>
      </p:transition>
    </mc:Choice>
    <mc:Fallback xmlns="">
      <p:transition spd="slow" advTm="4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3" y="3152228"/>
            <a:ext cx="11790841" cy="28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                                                                                          BY THIS PROPERTY DATA WE CAN PREDICT THE PROPERTIES OF BANGLORE CITY.                                                                                                                                                                                                 FOR STORING THIS LARGE AMOUNT OF THE DATA WE USE THE CONCEPT OF BIGDATA HADOOP.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                                                                    WE HAVE TAKEN 50 ATTRIBUTES OF 1 LAKH PROPERTIES AND ON THE BASIS OF THESE WE WILL PREDICT THE PRICE OF NEW PROPERTIES.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0"/>
            <a:ext cx="5737316" cy="3053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02" y="1"/>
            <a:ext cx="5377302" cy="305373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903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9313">
        <p:split orient="vert"/>
      </p:transition>
    </mc:Choice>
    <mc:Fallback xmlns="">
      <p:transition spd="slow" advTm="19313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164"/>
          <a:stretch/>
        </p:blipFill>
        <p:spPr>
          <a:xfrm>
            <a:off x="-1" y="1672"/>
            <a:ext cx="12192001" cy="685632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464">
        <p14:flash/>
      </p:transition>
    </mc:Choice>
    <mc:Fallback xmlns="">
      <p:transition spd="slow" advTm="3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83143" cy="809897"/>
          </a:xfrm>
        </p:spPr>
        <p:txBody>
          <a:bodyPr>
            <a:normAutofit/>
          </a:bodyPr>
          <a:lstStyle/>
          <a:p>
            <a:r>
              <a:rPr lang="en-US" dirty="0"/>
              <a:t>                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27463"/>
            <a:ext cx="5916999" cy="5930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470" y="927463"/>
            <a:ext cx="6483530" cy="5930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5818" y="-1"/>
            <a:ext cx="632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     YOUR DREAM HOMES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1790"/>
      </p:ext>
    </p:extLst>
  </p:cSld>
  <p:clrMapOvr>
    <a:masterClrMapping/>
  </p:clrMapOvr>
  <p:transition spd="slow" advTm="397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.7|5.9|0.4|1.8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562</TotalTime>
  <Words>266</Words>
  <Application>Microsoft Office PowerPoint</Application>
  <PresentationFormat>Widescreen</PresentationFormat>
  <Paragraphs>47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Ion</vt:lpstr>
      <vt:lpstr>A   PROJECT  FOR    NOBROKER       TO    PREDICT    THE    RENT   OF   PROPERTY 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</vt:lpstr>
      <vt:lpstr>PowerPoint Presentation</vt:lpstr>
      <vt:lpstr>PowerPoint Presentation</vt:lpstr>
      <vt:lpstr>PowerPoint Presentation</vt:lpstr>
      <vt:lpstr>PowerPoint Presentation</vt:lpstr>
      <vt:lpstr>TARGETS BY OUR TEAM MEMBERS:-</vt:lpstr>
      <vt:lpstr>               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TO PREDICT THE RENT OF A PROPERTY</dc:title>
  <dc:creator>Deependra Singh</dc:creator>
  <cp:lastModifiedBy>ehatshamuddin786@gmail.com</cp:lastModifiedBy>
  <cp:revision>57</cp:revision>
  <dcterms:created xsi:type="dcterms:W3CDTF">2018-09-20T17:43:54Z</dcterms:created>
  <dcterms:modified xsi:type="dcterms:W3CDTF">2018-09-22T04:39:20Z</dcterms:modified>
</cp:coreProperties>
</file>